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4"/>
  </p:sldMasterIdLst>
  <p:sldIdLst>
    <p:sldId id="256" r:id="rId5"/>
    <p:sldId id="258" r:id="rId6"/>
    <p:sldId id="262" r:id="rId7"/>
    <p:sldId id="259" r:id="rId8"/>
    <p:sldId id="260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8019E-5271-CB4D-AE01-39F8F01E2690}" v="9" dt="2023-06-11T11:30:22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/>
    <p:restoredTop sz="96197"/>
  </p:normalViewPr>
  <p:slideViewPr>
    <p:cSldViewPr snapToGrid="0">
      <p:cViewPr varScale="1">
        <p:scale>
          <a:sx n="121" d="100"/>
          <a:sy n="121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 Min Chan" userId="S::s2141167@siswa365.um.edu.my::a96116d8-a34a-46ac-900e-d98577fcf9e5" providerId="AD" clId="Web-{E95D9F5C-5589-43E3-B03B-EDAAC81D6208}"/>
    <pc:docChg chg="modSld">
      <pc:chgData name="Jie Min Chan" userId="S::s2141167@siswa365.um.edu.my::a96116d8-a34a-46ac-900e-d98577fcf9e5" providerId="AD" clId="Web-{E95D9F5C-5589-43E3-B03B-EDAAC81D6208}" dt="2023-06-10T00:57:12.752" v="47" actId="20577"/>
      <pc:docMkLst>
        <pc:docMk/>
      </pc:docMkLst>
      <pc:sldChg chg="modSp">
        <pc:chgData name="Jie Min Chan" userId="S::s2141167@siswa365.um.edu.my::a96116d8-a34a-46ac-900e-d98577fcf9e5" providerId="AD" clId="Web-{E95D9F5C-5589-43E3-B03B-EDAAC81D6208}" dt="2023-06-10T00:57:12.752" v="47" actId="20577"/>
        <pc:sldMkLst>
          <pc:docMk/>
          <pc:sldMk cId="3260241852" sldId="258"/>
        </pc:sldMkLst>
        <pc:spChg chg="mod">
          <ac:chgData name="Jie Min Chan" userId="S::s2141167@siswa365.um.edu.my::a96116d8-a34a-46ac-900e-d98577fcf9e5" providerId="AD" clId="Web-{E95D9F5C-5589-43E3-B03B-EDAAC81D6208}" dt="2023-06-10T00:57:12.752" v="47" actId="20577"/>
          <ac:spMkLst>
            <pc:docMk/>
            <pc:sldMk cId="3260241852" sldId="258"/>
            <ac:spMk id="3" creationId="{324E88D5-E468-1016-BACB-38A24CF65FC7}"/>
          </ac:spMkLst>
        </pc:spChg>
      </pc:sldChg>
      <pc:sldChg chg="addSp modSp">
        <pc:chgData name="Jie Min Chan" userId="S::s2141167@siswa365.um.edu.my::a96116d8-a34a-46ac-900e-d98577fcf9e5" providerId="AD" clId="Web-{E95D9F5C-5589-43E3-B03B-EDAAC81D6208}" dt="2023-06-10T00:56:46.595" v="46" actId="20577"/>
        <pc:sldMkLst>
          <pc:docMk/>
          <pc:sldMk cId="1562396050" sldId="259"/>
        </pc:sldMkLst>
        <pc:spChg chg="add mod">
          <ac:chgData name="Jie Min Chan" userId="S::s2141167@siswa365.um.edu.my::a96116d8-a34a-46ac-900e-d98577fcf9e5" providerId="AD" clId="Web-{E95D9F5C-5589-43E3-B03B-EDAAC81D6208}" dt="2023-06-10T00:56:46.595" v="46" actId="20577"/>
          <ac:spMkLst>
            <pc:docMk/>
            <pc:sldMk cId="1562396050" sldId="259"/>
            <ac:spMk id="4" creationId="{59CC1514-05CC-FA7A-86C2-B1486CBCE849}"/>
          </ac:spMkLst>
        </pc:spChg>
        <pc:cxnChg chg="add mod">
          <ac:chgData name="Jie Min Chan" userId="S::s2141167@siswa365.um.edu.my::a96116d8-a34a-46ac-900e-d98577fcf9e5" providerId="AD" clId="Web-{E95D9F5C-5589-43E3-B03B-EDAAC81D6208}" dt="2023-06-10T00:56:39.298" v="39" actId="14100"/>
          <ac:cxnSpMkLst>
            <pc:docMk/>
            <pc:sldMk cId="1562396050" sldId="259"/>
            <ac:cxnSpMk id="6" creationId="{1487CCD3-00BF-491D-E95B-611D0788C17A}"/>
          </ac:cxnSpMkLst>
        </pc:cxnChg>
      </pc:sldChg>
      <pc:sldChg chg="addSp modSp">
        <pc:chgData name="Jie Min Chan" userId="S::s2141167@siswa365.um.edu.my::a96116d8-a34a-46ac-900e-d98577fcf9e5" providerId="AD" clId="Web-{E95D9F5C-5589-43E3-B03B-EDAAC81D6208}" dt="2023-06-10T00:56:05.812" v="33" actId="20577"/>
        <pc:sldMkLst>
          <pc:docMk/>
          <pc:sldMk cId="3712906044" sldId="260"/>
        </pc:sldMkLst>
        <pc:spChg chg="mod">
          <ac:chgData name="Jie Min Chan" userId="S::s2141167@siswa365.um.edu.my::a96116d8-a34a-46ac-900e-d98577fcf9e5" providerId="AD" clId="Web-{E95D9F5C-5589-43E3-B03B-EDAAC81D6208}" dt="2023-06-10T00:56:00.421" v="31" actId="20577"/>
          <ac:spMkLst>
            <pc:docMk/>
            <pc:sldMk cId="3712906044" sldId="260"/>
            <ac:spMk id="2" creationId="{A23E9F7C-E7E6-2541-1A94-886907323E4F}"/>
          </ac:spMkLst>
        </pc:spChg>
        <pc:spChg chg="add mod">
          <ac:chgData name="Jie Min Chan" userId="S::s2141167@siswa365.um.edu.my::a96116d8-a34a-46ac-900e-d98577fcf9e5" providerId="AD" clId="Web-{E95D9F5C-5589-43E3-B03B-EDAAC81D6208}" dt="2023-06-10T00:56:05.812" v="33" actId="20577"/>
          <ac:spMkLst>
            <pc:docMk/>
            <pc:sldMk cId="3712906044" sldId="260"/>
            <ac:spMk id="3" creationId="{14B4ADA8-1506-97A1-51A9-BD46E0176780}"/>
          </ac:spMkLst>
        </pc:spChg>
        <pc:spChg chg="mod">
          <ac:chgData name="Jie Min Chan" userId="S::s2141167@siswa365.um.edu.my::a96116d8-a34a-46ac-900e-d98577fcf9e5" providerId="AD" clId="Web-{E95D9F5C-5589-43E3-B03B-EDAAC81D6208}" dt="2023-06-10T00:52:39.649" v="14" actId="20577"/>
          <ac:spMkLst>
            <pc:docMk/>
            <pc:sldMk cId="3712906044" sldId="260"/>
            <ac:spMk id="11" creationId="{EC4DCA9B-17A6-C164-72D3-8D45E33A0E6C}"/>
          </ac:spMkLst>
        </pc:spChg>
      </pc:sldChg>
    </pc:docChg>
  </pc:docChgLst>
  <pc:docChgLst>
    <pc:chgData name=" " userId="a96116d8-a34a-46ac-900e-d98577fcf9e5" providerId="ADAL" clId="{8658019E-5271-CB4D-AE01-39F8F01E2690}"/>
    <pc:docChg chg="modSld">
      <pc:chgData name=" " userId="a96116d8-a34a-46ac-900e-d98577fcf9e5" providerId="ADAL" clId="{8658019E-5271-CB4D-AE01-39F8F01E2690}" dt="2023-06-11T11:30:22.754" v="18"/>
      <pc:docMkLst>
        <pc:docMk/>
      </pc:docMkLst>
      <pc:sldChg chg="addSp delSp modSp modTransition modAnim">
        <pc:chgData name=" " userId="a96116d8-a34a-46ac-900e-d98577fcf9e5" providerId="ADAL" clId="{8658019E-5271-CB4D-AE01-39F8F01E2690}" dt="2023-06-11T11:30:22.754" v="18"/>
        <pc:sldMkLst>
          <pc:docMk/>
          <pc:sldMk cId="4273676480" sldId="256"/>
        </pc:sldMkLst>
        <pc:picChg chg="add del mod">
          <ac:chgData name=" " userId="a96116d8-a34a-46ac-900e-d98577fcf9e5" providerId="ADAL" clId="{8658019E-5271-CB4D-AE01-39F8F01E2690}" dt="2023-06-11T11:27:17.558" v="11"/>
          <ac:picMkLst>
            <pc:docMk/>
            <pc:sldMk cId="4273676480" sldId="256"/>
            <ac:picMk id="6" creationId="{9B64E8CF-665F-EB78-A6C1-C9AAC7D687B6}"/>
          </ac:picMkLst>
        </pc:picChg>
        <pc:picChg chg="add mod">
          <ac:chgData name=" " userId="a96116d8-a34a-46ac-900e-d98577fcf9e5" providerId="ADAL" clId="{8658019E-5271-CB4D-AE01-39F8F01E2690}" dt="2023-06-11T11:30:22.754" v="18"/>
          <ac:picMkLst>
            <pc:docMk/>
            <pc:sldMk cId="4273676480" sldId="256"/>
            <ac:picMk id="7" creationId="{482269B3-4914-4434-8447-AAB2ECBE76C6}"/>
          </ac:picMkLst>
        </pc:picChg>
      </pc:sldChg>
      <pc:sldChg chg="addSp delSp modSp modTransition modAnim">
        <pc:chgData name=" " userId="a96116d8-a34a-46ac-900e-d98577fcf9e5" providerId="ADAL" clId="{8658019E-5271-CB4D-AE01-39F8F01E2690}" dt="2023-06-11T11:30:22.754" v="18"/>
        <pc:sldMkLst>
          <pc:docMk/>
          <pc:sldMk cId="3260241852" sldId="258"/>
        </pc:sldMkLst>
        <pc:picChg chg="add del mod">
          <ac:chgData name=" " userId="a96116d8-a34a-46ac-900e-d98577fcf9e5" providerId="ADAL" clId="{8658019E-5271-CB4D-AE01-39F8F01E2690}" dt="2023-06-11T11:27:21.109" v="12"/>
          <ac:picMkLst>
            <pc:docMk/>
            <pc:sldMk cId="3260241852" sldId="258"/>
            <ac:picMk id="5" creationId="{034974D3-F179-E2E2-674A-5327B91FC4AE}"/>
          </ac:picMkLst>
        </pc:picChg>
        <pc:picChg chg="add mod">
          <ac:chgData name=" " userId="a96116d8-a34a-46ac-900e-d98577fcf9e5" providerId="ADAL" clId="{8658019E-5271-CB4D-AE01-39F8F01E2690}" dt="2023-06-11T11:30:22.754" v="18"/>
          <ac:picMkLst>
            <pc:docMk/>
            <pc:sldMk cId="3260241852" sldId="258"/>
            <ac:picMk id="6" creationId="{EF045840-0B40-FEC7-FD91-9E0185F1F2A1}"/>
          </ac:picMkLst>
        </pc:picChg>
      </pc:sldChg>
      <pc:sldChg chg="addSp delSp modSp mod modTransition modAnim">
        <pc:chgData name=" " userId="a96116d8-a34a-46ac-900e-d98577fcf9e5" providerId="ADAL" clId="{8658019E-5271-CB4D-AE01-39F8F01E2690}" dt="2023-06-11T11:30:22.754" v="18"/>
        <pc:sldMkLst>
          <pc:docMk/>
          <pc:sldMk cId="1562396050" sldId="259"/>
        </pc:sldMkLst>
        <pc:spChg chg="mod">
          <ac:chgData name=" " userId="a96116d8-a34a-46ac-900e-d98577fcf9e5" providerId="ADAL" clId="{8658019E-5271-CB4D-AE01-39F8F01E2690}" dt="2023-06-11T11:14:10.294" v="1" actId="1076"/>
          <ac:spMkLst>
            <pc:docMk/>
            <pc:sldMk cId="1562396050" sldId="259"/>
            <ac:spMk id="3" creationId="{C7116E2E-E711-888B-1455-41450FDCDF3A}"/>
          </ac:spMkLst>
        </pc:spChg>
        <pc:spChg chg="mod">
          <ac:chgData name=" " userId="a96116d8-a34a-46ac-900e-d98577fcf9e5" providerId="ADAL" clId="{8658019E-5271-CB4D-AE01-39F8F01E2690}" dt="2023-06-11T11:14:35.005" v="9" actId="1076"/>
          <ac:spMkLst>
            <pc:docMk/>
            <pc:sldMk cId="1562396050" sldId="259"/>
            <ac:spMk id="4" creationId="{59CC1514-05CC-FA7A-86C2-B1486CBCE849}"/>
          </ac:spMkLst>
        </pc:spChg>
        <pc:spChg chg="mod">
          <ac:chgData name=" " userId="a96116d8-a34a-46ac-900e-d98577fcf9e5" providerId="ADAL" clId="{8658019E-5271-CB4D-AE01-39F8F01E2690}" dt="2023-06-11T11:14:04.694" v="0" actId="1076"/>
          <ac:spMkLst>
            <pc:docMk/>
            <pc:sldMk cId="1562396050" sldId="259"/>
            <ac:spMk id="5" creationId="{629EF02C-0511-589C-C238-AD243963F34C}"/>
          </ac:spMkLst>
        </pc:spChg>
        <pc:spChg chg="mod">
          <ac:chgData name=" " userId="a96116d8-a34a-46ac-900e-d98577fcf9e5" providerId="ADAL" clId="{8658019E-5271-CB4D-AE01-39F8F01E2690}" dt="2023-06-11T11:14:04.694" v="0" actId="1076"/>
          <ac:spMkLst>
            <pc:docMk/>
            <pc:sldMk cId="1562396050" sldId="259"/>
            <ac:spMk id="12" creationId="{C692B755-02A3-6F83-EFDF-568DC004A180}"/>
          </ac:spMkLst>
        </pc:spChg>
        <pc:spChg chg="mod">
          <ac:chgData name=" " userId="a96116d8-a34a-46ac-900e-d98577fcf9e5" providerId="ADAL" clId="{8658019E-5271-CB4D-AE01-39F8F01E2690}" dt="2023-06-11T11:14:04.694" v="0" actId="1076"/>
          <ac:spMkLst>
            <pc:docMk/>
            <pc:sldMk cId="1562396050" sldId="259"/>
            <ac:spMk id="20" creationId="{1D5C1D3E-5EB6-14A6-00A6-C4B1F8EFCE4F}"/>
          </ac:spMkLst>
        </pc:spChg>
        <pc:picChg chg="add del mod">
          <ac:chgData name=" " userId="a96116d8-a34a-46ac-900e-d98577fcf9e5" providerId="ADAL" clId="{8658019E-5271-CB4D-AE01-39F8F01E2690}" dt="2023-06-11T11:27:37.145" v="16"/>
          <ac:picMkLst>
            <pc:docMk/>
            <pc:sldMk cId="1562396050" sldId="259"/>
            <ac:picMk id="9" creationId="{CBDF1221-A55B-CB26-D5BC-C990BEF52439}"/>
          </ac:picMkLst>
        </pc:picChg>
        <pc:picChg chg="add mod">
          <ac:chgData name=" " userId="a96116d8-a34a-46ac-900e-d98577fcf9e5" providerId="ADAL" clId="{8658019E-5271-CB4D-AE01-39F8F01E2690}" dt="2023-06-11T11:30:22.754" v="18"/>
          <ac:picMkLst>
            <pc:docMk/>
            <pc:sldMk cId="1562396050" sldId="259"/>
            <ac:picMk id="11" creationId="{D644F65D-72CF-BA48-3FF4-9A7C3DE705FA}"/>
          </ac:picMkLst>
        </pc:picChg>
        <pc:cxnChg chg="mod">
          <ac:chgData name=" " userId="a96116d8-a34a-46ac-900e-d98577fcf9e5" providerId="ADAL" clId="{8658019E-5271-CB4D-AE01-39F8F01E2690}" dt="2023-06-11T11:14:35.005" v="9" actId="1076"/>
          <ac:cxnSpMkLst>
            <pc:docMk/>
            <pc:sldMk cId="1562396050" sldId="259"/>
            <ac:cxnSpMk id="6" creationId="{1487CCD3-00BF-491D-E95B-611D0788C17A}"/>
          </ac:cxnSpMkLst>
        </pc:cxnChg>
        <pc:cxnChg chg="mod">
          <ac:chgData name=" " userId="a96116d8-a34a-46ac-900e-d98577fcf9e5" providerId="ADAL" clId="{8658019E-5271-CB4D-AE01-39F8F01E2690}" dt="2023-06-11T11:14:04.694" v="0" actId="1076"/>
          <ac:cxnSpMkLst>
            <pc:docMk/>
            <pc:sldMk cId="1562396050" sldId="259"/>
            <ac:cxnSpMk id="10" creationId="{9305965A-ACA3-0677-7199-7916C9918ED7}"/>
          </ac:cxnSpMkLst>
        </pc:cxnChg>
        <pc:cxnChg chg="mod">
          <ac:chgData name=" " userId="a96116d8-a34a-46ac-900e-d98577fcf9e5" providerId="ADAL" clId="{8658019E-5271-CB4D-AE01-39F8F01E2690}" dt="2023-06-11T11:14:04.694" v="0" actId="1076"/>
          <ac:cxnSpMkLst>
            <pc:docMk/>
            <pc:sldMk cId="1562396050" sldId="259"/>
            <ac:cxnSpMk id="14" creationId="{706CF554-192D-5339-680C-9FA81FC82276}"/>
          </ac:cxnSpMkLst>
        </pc:cxnChg>
        <pc:cxnChg chg="mod">
          <ac:chgData name=" " userId="a96116d8-a34a-46ac-900e-d98577fcf9e5" providerId="ADAL" clId="{8658019E-5271-CB4D-AE01-39F8F01E2690}" dt="2023-06-11T11:14:04.694" v="0" actId="1076"/>
          <ac:cxnSpMkLst>
            <pc:docMk/>
            <pc:sldMk cId="1562396050" sldId="259"/>
            <ac:cxnSpMk id="17" creationId="{532BACF5-6293-116A-0E54-614094DF6231}"/>
          </ac:cxnSpMkLst>
        </pc:cxnChg>
        <pc:cxnChg chg="mod">
          <ac:chgData name=" " userId="a96116d8-a34a-46ac-900e-d98577fcf9e5" providerId="ADAL" clId="{8658019E-5271-CB4D-AE01-39F8F01E2690}" dt="2023-06-11T11:14:04.694" v="0" actId="1076"/>
          <ac:cxnSpMkLst>
            <pc:docMk/>
            <pc:sldMk cId="1562396050" sldId="259"/>
            <ac:cxnSpMk id="21" creationId="{5EFE9FEE-B5A1-C0C9-BCA7-59326D4B12F1}"/>
          </ac:cxnSpMkLst>
        </pc:cxnChg>
        <pc:cxnChg chg="mod">
          <ac:chgData name=" " userId="a96116d8-a34a-46ac-900e-d98577fcf9e5" providerId="ADAL" clId="{8658019E-5271-CB4D-AE01-39F8F01E2690}" dt="2023-06-11T11:14:04.694" v="0" actId="1076"/>
          <ac:cxnSpMkLst>
            <pc:docMk/>
            <pc:sldMk cId="1562396050" sldId="259"/>
            <ac:cxnSpMk id="22" creationId="{4A1D1BAA-E96B-D789-3A3E-5300C2F06119}"/>
          </ac:cxnSpMkLst>
        </pc:cxnChg>
        <pc:cxnChg chg="mod">
          <ac:chgData name=" " userId="a96116d8-a34a-46ac-900e-d98577fcf9e5" providerId="ADAL" clId="{8658019E-5271-CB4D-AE01-39F8F01E2690}" dt="2023-06-11T11:14:04.694" v="0" actId="1076"/>
          <ac:cxnSpMkLst>
            <pc:docMk/>
            <pc:sldMk cId="1562396050" sldId="259"/>
            <ac:cxnSpMk id="23" creationId="{FB48CC2F-5FE9-AB25-A745-9C9B2D157C79}"/>
          </ac:cxnSpMkLst>
        </pc:cxnChg>
      </pc:sldChg>
      <pc:sldChg chg="addSp delSp modSp modTransition modAnim">
        <pc:chgData name=" " userId="a96116d8-a34a-46ac-900e-d98577fcf9e5" providerId="ADAL" clId="{8658019E-5271-CB4D-AE01-39F8F01E2690}" dt="2023-06-11T11:30:22.754" v="18"/>
        <pc:sldMkLst>
          <pc:docMk/>
          <pc:sldMk cId="3712906044" sldId="260"/>
        </pc:sldMkLst>
        <pc:picChg chg="add del mod">
          <ac:chgData name=" " userId="a96116d8-a34a-46ac-900e-d98577fcf9e5" providerId="ADAL" clId="{8658019E-5271-CB4D-AE01-39F8F01E2690}" dt="2023-06-11T11:27:25.825" v="14"/>
          <ac:picMkLst>
            <pc:docMk/>
            <pc:sldMk cId="3712906044" sldId="260"/>
            <ac:picMk id="8" creationId="{1D0DC28E-85CC-38D3-40FE-4F7496D07489}"/>
          </ac:picMkLst>
        </pc:picChg>
        <pc:picChg chg="add mod">
          <ac:chgData name=" " userId="a96116d8-a34a-46ac-900e-d98577fcf9e5" providerId="ADAL" clId="{8658019E-5271-CB4D-AE01-39F8F01E2690}" dt="2023-06-11T11:30:22.754" v="18"/>
          <ac:picMkLst>
            <pc:docMk/>
            <pc:sldMk cId="3712906044" sldId="260"/>
            <ac:picMk id="9" creationId="{AAA3DA92-E84D-8596-ADB2-BFD05F05EE3B}"/>
          </ac:picMkLst>
        </pc:picChg>
      </pc:sldChg>
      <pc:sldChg chg="addSp delSp modSp modTransition modAnim">
        <pc:chgData name=" " userId="a96116d8-a34a-46ac-900e-d98577fcf9e5" providerId="ADAL" clId="{8658019E-5271-CB4D-AE01-39F8F01E2690}" dt="2023-06-11T11:30:22.754" v="18"/>
        <pc:sldMkLst>
          <pc:docMk/>
          <pc:sldMk cId="3879089887" sldId="261"/>
        </pc:sldMkLst>
        <pc:picChg chg="add del mod">
          <ac:chgData name=" " userId="a96116d8-a34a-46ac-900e-d98577fcf9e5" providerId="ADAL" clId="{8658019E-5271-CB4D-AE01-39F8F01E2690}" dt="2023-06-11T11:27:35.028" v="15"/>
          <ac:picMkLst>
            <pc:docMk/>
            <pc:sldMk cId="3879089887" sldId="261"/>
            <ac:picMk id="4" creationId="{438C4355-84E0-2B1E-A1C0-E5EC54F1AA6D}"/>
          </ac:picMkLst>
        </pc:picChg>
        <pc:picChg chg="add mod">
          <ac:chgData name=" " userId="a96116d8-a34a-46ac-900e-d98577fcf9e5" providerId="ADAL" clId="{8658019E-5271-CB4D-AE01-39F8F01E2690}" dt="2023-06-11T11:30:22.754" v="18"/>
          <ac:picMkLst>
            <pc:docMk/>
            <pc:sldMk cId="3879089887" sldId="261"/>
            <ac:picMk id="5" creationId="{6030317F-4A3C-0421-8B84-BBCE212A8744}"/>
          </ac:picMkLst>
        </pc:picChg>
      </pc:sldChg>
      <pc:sldChg chg="addSp delSp modSp modTransition modAnim">
        <pc:chgData name=" " userId="a96116d8-a34a-46ac-900e-d98577fcf9e5" providerId="ADAL" clId="{8658019E-5271-CB4D-AE01-39F8F01E2690}" dt="2023-06-11T11:30:22.754" v="18"/>
        <pc:sldMkLst>
          <pc:docMk/>
          <pc:sldMk cId="4083584139" sldId="262"/>
        </pc:sldMkLst>
        <pc:picChg chg="add del mod">
          <ac:chgData name=" " userId="a96116d8-a34a-46ac-900e-d98577fcf9e5" providerId="ADAL" clId="{8658019E-5271-CB4D-AE01-39F8F01E2690}" dt="2023-06-11T11:27:22.975" v="13"/>
          <ac:picMkLst>
            <pc:docMk/>
            <pc:sldMk cId="4083584139" sldId="262"/>
            <ac:picMk id="3" creationId="{9CC7022A-D52E-F81A-F64F-F1DFDB73FA65}"/>
          </ac:picMkLst>
        </pc:picChg>
        <pc:picChg chg="add mod">
          <ac:chgData name=" " userId="a96116d8-a34a-46ac-900e-d98577fcf9e5" providerId="ADAL" clId="{8658019E-5271-CB4D-AE01-39F8F01E2690}" dt="2023-06-11T11:30:22.754" v="18"/>
          <ac:picMkLst>
            <pc:docMk/>
            <pc:sldMk cId="4083584139" sldId="262"/>
            <ac:picMk id="7" creationId="{07E49311-0FD3-5B45-CC78-D35D7CF12AE1}"/>
          </ac:picMkLst>
        </pc:picChg>
      </pc:sldChg>
      <pc:sldChg chg="addSp delSp modSp modTransition modAnim">
        <pc:chgData name=" " userId="a96116d8-a34a-46ac-900e-d98577fcf9e5" providerId="ADAL" clId="{8658019E-5271-CB4D-AE01-39F8F01E2690}" dt="2023-06-11T11:30:22.754" v="18"/>
        <pc:sldMkLst>
          <pc:docMk/>
          <pc:sldMk cId="3085903766" sldId="263"/>
        </pc:sldMkLst>
        <pc:picChg chg="add del mod">
          <ac:chgData name=" " userId="a96116d8-a34a-46ac-900e-d98577fcf9e5" providerId="ADAL" clId="{8658019E-5271-CB4D-AE01-39F8F01E2690}" dt="2023-06-11T11:27:40.044" v="17"/>
          <ac:picMkLst>
            <pc:docMk/>
            <pc:sldMk cId="3085903766" sldId="263"/>
            <ac:picMk id="3" creationId="{A5D301A4-23E1-86A9-C699-F37C0421061F}"/>
          </ac:picMkLst>
        </pc:picChg>
        <pc:picChg chg="add mod">
          <ac:chgData name=" " userId="a96116d8-a34a-46ac-900e-d98577fcf9e5" providerId="ADAL" clId="{8658019E-5271-CB4D-AE01-39F8F01E2690}" dt="2023-06-11T11:30:22.754" v="18"/>
          <ac:picMkLst>
            <pc:docMk/>
            <pc:sldMk cId="3085903766" sldId="263"/>
            <ac:picMk id="4" creationId="{32AD361E-296B-C754-A70F-D8FDF4EF0EE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6/11/23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06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6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41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7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49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8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06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00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7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65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21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6/11/23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1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D19F6F-80A1-F875-1DBB-589C4AF9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8818" y="966039"/>
            <a:ext cx="6479629" cy="2866405"/>
          </a:xfrm>
        </p:spPr>
        <p:txBody>
          <a:bodyPr>
            <a:normAutofit/>
          </a:bodyPr>
          <a:lstStyle/>
          <a:p>
            <a:r>
              <a:rPr lang="en-US" dirty="0"/>
              <a:t>Simplex Optimization </a:t>
            </a:r>
            <a:br>
              <a:rPr lang="en-US" dirty="0"/>
            </a:br>
            <a:r>
              <a:rPr lang="en-US" sz="3100" dirty="0"/>
              <a:t>in the Production of Homemade Snacks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B30C9-684E-5B5A-A3A3-E2C78D193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3460" y="173594"/>
            <a:ext cx="6479629" cy="470491"/>
          </a:xfrm>
        </p:spPr>
        <p:txBody>
          <a:bodyPr>
            <a:normAutofit fontScale="92500"/>
          </a:bodyPr>
          <a:lstStyle/>
          <a:p>
            <a:r>
              <a:rPr lang="en-US" dirty="0"/>
              <a:t>Group Assignment- WQD7011: Numerical Optimization</a:t>
            </a:r>
          </a:p>
        </p:txBody>
      </p:sp>
      <p:pic>
        <p:nvPicPr>
          <p:cNvPr id="4" name="Picture 3" descr="Vector background of vibrant colours splashing">
            <a:extLst>
              <a:ext uri="{FF2B5EF4-FFF2-40B4-BE49-F238E27FC236}">
                <a16:creationId xmlns:a16="http://schemas.microsoft.com/office/drawing/2014/main" id="{9DF73251-6CCF-D954-CF65-471B258D2D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5" r="23694" b="-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3F4B669-7A97-9BD7-7BDB-339D569CA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252992"/>
              </p:ext>
            </p:extLst>
          </p:nvPr>
        </p:nvGraphicFramePr>
        <p:xfrm>
          <a:off x="4962900" y="4154398"/>
          <a:ext cx="526849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248">
                  <a:extLst>
                    <a:ext uri="{9D8B030D-6E8A-4147-A177-3AD203B41FA5}">
                      <a16:colId xmlns:a16="http://schemas.microsoft.com/office/drawing/2014/main" val="2930276635"/>
                    </a:ext>
                  </a:extLst>
                </a:gridCol>
                <a:gridCol w="2634248">
                  <a:extLst>
                    <a:ext uri="{9D8B030D-6E8A-4147-A177-3AD203B41FA5}">
                      <a16:colId xmlns:a16="http://schemas.microsoft.com/office/drawing/2014/main" val="148361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Matric.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5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Kristian Surya </a:t>
                      </a:r>
                      <a:r>
                        <a:rPr lang="en-MY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Dinata</a:t>
                      </a:r>
                      <a:endParaRPr lang="en-MY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S2043845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3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Tey</a:t>
                      </a:r>
                      <a:r>
                        <a:rPr lang="en-M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Yi </a:t>
                      </a:r>
                      <a:r>
                        <a:rPr lang="en-MY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Jie</a:t>
                      </a:r>
                      <a:endParaRPr lang="en-MY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17081752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 </a:t>
                      </a:r>
                      <a:r>
                        <a:rPr lang="en-MY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Yeap</a:t>
                      </a:r>
                      <a:endParaRPr lang="en-MY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17218658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5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 </a:t>
                      </a:r>
                      <a:r>
                        <a:rPr lang="en-MY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Jie</a:t>
                      </a:r>
                      <a:r>
                        <a:rPr lang="en-M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S2141167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081250"/>
                  </a:ext>
                </a:extLst>
              </a:tr>
            </a:tbl>
          </a:graphicData>
        </a:graphic>
      </p:graphicFrame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82269B3-4914-4434-8447-AAB2ECBE7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7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6"/>
    </mc:Choice>
    <mc:Fallback>
      <p:transition spd="slow" advTm="10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EFEE-CE49-1CE9-CC7A-1C5DD548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88D5-E468-1016-BACB-38A24CF6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655805"/>
            <a:ext cx="8875412" cy="443130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business currently produces and sells three types of homemade snacks: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Given their existing resources, they wonder what quantity they should produce of each product to </a:t>
            </a:r>
            <a:r>
              <a:rPr lang="en-US" b="1" u="sng" dirty="0"/>
              <a:t>maximize profits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5DD97-DA4E-0F4E-C4C6-B28593A8B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14" y="2492090"/>
            <a:ext cx="18542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8A531-75D8-8146-3144-DFBD6062C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663" y="2672387"/>
            <a:ext cx="1492713" cy="785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988C89-B395-3B84-CE35-D3F61DB66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078" y="2301638"/>
            <a:ext cx="1740264" cy="16128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4B1367-2747-53CA-8308-B0B0404E0A50}"/>
              </a:ext>
            </a:extLst>
          </p:cNvPr>
          <p:cNvSpPr/>
          <p:nvPr/>
        </p:nvSpPr>
        <p:spPr>
          <a:xfrm>
            <a:off x="1336882" y="3914441"/>
            <a:ext cx="1673932" cy="387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Cheese Puffs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70F9A0-A0FD-510C-7EDE-6D7CB37BDE24}"/>
              </a:ext>
            </a:extLst>
          </p:cNvPr>
          <p:cNvSpPr/>
          <p:nvPr/>
        </p:nvSpPr>
        <p:spPr>
          <a:xfrm>
            <a:off x="3582076" y="3914441"/>
            <a:ext cx="1673932" cy="387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Potato Chips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A512F7-28E7-A639-83B6-EE831C422061}"/>
              </a:ext>
            </a:extLst>
          </p:cNvPr>
          <p:cNvSpPr/>
          <p:nvPr/>
        </p:nvSpPr>
        <p:spPr>
          <a:xfrm>
            <a:off x="6227053" y="3914440"/>
            <a:ext cx="1673932" cy="387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Pretzels</a:t>
            </a:r>
          </a:p>
        </p:txBody>
      </p:sp>
      <p:sp>
        <p:nvSpPr>
          <p:cNvPr id="13" name="Snip Single Corner of Rectangle 12">
            <a:extLst>
              <a:ext uri="{FF2B5EF4-FFF2-40B4-BE49-F238E27FC236}">
                <a16:creationId xmlns:a16="http://schemas.microsoft.com/office/drawing/2014/main" id="{76F06D45-5DBC-B40D-19DB-0369D5FE032B}"/>
              </a:ext>
            </a:extLst>
          </p:cNvPr>
          <p:cNvSpPr/>
          <p:nvPr/>
        </p:nvSpPr>
        <p:spPr>
          <a:xfrm>
            <a:off x="1758739" y="4446249"/>
            <a:ext cx="852755" cy="380144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RM5</a:t>
            </a:r>
          </a:p>
        </p:txBody>
      </p:sp>
      <p:sp>
        <p:nvSpPr>
          <p:cNvPr id="14" name="Snip Single Corner of Rectangle 13">
            <a:extLst>
              <a:ext uri="{FF2B5EF4-FFF2-40B4-BE49-F238E27FC236}">
                <a16:creationId xmlns:a16="http://schemas.microsoft.com/office/drawing/2014/main" id="{7880D8F7-B9E9-7D7E-4448-C82DDD4A2A32}"/>
              </a:ext>
            </a:extLst>
          </p:cNvPr>
          <p:cNvSpPr/>
          <p:nvPr/>
        </p:nvSpPr>
        <p:spPr>
          <a:xfrm>
            <a:off x="6637641" y="4446249"/>
            <a:ext cx="852755" cy="380144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RM6</a:t>
            </a:r>
          </a:p>
        </p:txBody>
      </p:sp>
      <p:sp>
        <p:nvSpPr>
          <p:cNvPr id="15" name="Snip Single Corner of Rectangle 14">
            <a:extLst>
              <a:ext uri="{FF2B5EF4-FFF2-40B4-BE49-F238E27FC236}">
                <a16:creationId xmlns:a16="http://schemas.microsoft.com/office/drawing/2014/main" id="{7A0580DF-C7D4-E4DD-3F81-B3B94C29FABB}"/>
              </a:ext>
            </a:extLst>
          </p:cNvPr>
          <p:cNvSpPr/>
          <p:nvPr/>
        </p:nvSpPr>
        <p:spPr>
          <a:xfrm>
            <a:off x="4048092" y="4456518"/>
            <a:ext cx="852755" cy="380144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RM7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EF045840-0B40-FEC7-FD91-9E0185F1F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4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41"/>
    </mc:Choice>
    <mc:Fallback>
      <p:transition spd="slow" advTm="24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3D58-F025-AC0B-8911-4C37B3ED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Resources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A5BADE-8CF1-8442-2B29-CBB5C89FC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6598" y="1659730"/>
            <a:ext cx="3574854" cy="42472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E32AF7-69A7-167A-BDF6-79DC10344E48}"/>
              </a:ext>
            </a:extLst>
          </p:cNvPr>
          <p:cNvSpPr txBox="1">
            <a:spLocks/>
          </p:cNvSpPr>
          <p:nvPr/>
        </p:nvSpPr>
        <p:spPr>
          <a:xfrm>
            <a:off x="4829253" y="1732615"/>
            <a:ext cx="6143464" cy="410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These are all the available resources that the business has. `</a:t>
            </a:r>
          </a:p>
          <a:p>
            <a:pPr marL="0" indent="0">
              <a:buNone/>
            </a:pPr>
            <a:r>
              <a:rPr lang="en-US" dirty="0"/>
              <a:t>Additionally, the business has also found that to be profitable, they must produce a minimum quantity for each of their products: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C3EDAD-3AE6-920B-7BC1-9B4D59ECF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65111"/>
              </p:ext>
            </p:extLst>
          </p:nvPr>
        </p:nvGraphicFramePr>
        <p:xfrm>
          <a:off x="4962900" y="4154398"/>
          <a:ext cx="5268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4248">
                  <a:extLst>
                    <a:ext uri="{9D8B030D-6E8A-4147-A177-3AD203B41FA5}">
                      <a16:colId xmlns:a16="http://schemas.microsoft.com/office/drawing/2014/main" val="2930276635"/>
                    </a:ext>
                  </a:extLst>
                </a:gridCol>
                <a:gridCol w="2634248">
                  <a:extLst>
                    <a:ext uri="{9D8B030D-6E8A-4147-A177-3AD203B41FA5}">
                      <a16:colId xmlns:a16="http://schemas.microsoft.com/office/drawing/2014/main" val="1483619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 Qty (packs)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5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Cheese Puffs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3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Potato Chips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Pretzels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356557"/>
                  </a:ext>
                </a:extLst>
              </a:tr>
            </a:tbl>
          </a:graphicData>
        </a:graphic>
      </p:graphicFrame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07E49311-0FD3-5B45-CC78-D35D7CF12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8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65"/>
    </mc:Choice>
    <mc:Fallback>
      <p:transition spd="slow" advTm="34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2237-CFC2-87B2-1CDA-B687B3F9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6E2E-E711-888B-1455-41450FDC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316" y="2090013"/>
            <a:ext cx="7335835" cy="3601212"/>
          </a:xfrm>
        </p:spPr>
        <p:txBody>
          <a:bodyPr/>
          <a:lstStyle/>
          <a:p>
            <a:r>
              <a:rPr lang="en-US" dirty="0"/>
              <a:t>Using the Simplex method of optimization, the following objective function to maximize profit is formed: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9EF02C-0511-589C-C238-AD243963F34C}"/>
                  </a:ext>
                </a:extLst>
              </p:cNvPr>
              <p:cNvSpPr txBox="1"/>
              <p:nvPr/>
            </p:nvSpPr>
            <p:spPr>
              <a:xfrm>
                <a:off x="3963744" y="4160797"/>
                <a:ext cx="467640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3200" baseline="-25000" dirty="0"/>
                      <m:t>1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+7 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3200" b="0" i="0" baseline="-25000" dirty="0" smtClean="0"/>
                      <m:t>2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baseline="-25000" dirty="0"/>
                  <a:t>3</a:t>
                </a:r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9EF02C-0511-589C-C238-AD243963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44" y="4160797"/>
                <a:ext cx="4676407" cy="492443"/>
              </a:xfrm>
              <a:prstGeom prst="rect">
                <a:avLst/>
              </a:prstGeom>
              <a:blipFill>
                <a:blip r:embed="rId4"/>
                <a:stretch>
                  <a:fillRect l="-2981" t="-5000" r="-2981" b="-4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05965A-ACA3-0677-7199-7916C9918ED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683137" y="3656186"/>
            <a:ext cx="1787912" cy="587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692B755-02A3-6F83-EFDF-568DC004A180}"/>
              </a:ext>
            </a:extLst>
          </p:cNvPr>
          <p:cNvSpPr/>
          <p:nvPr/>
        </p:nvSpPr>
        <p:spPr>
          <a:xfrm>
            <a:off x="6301947" y="3301100"/>
            <a:ext cx="2338204" cy="35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6CF554-192D-5339-680C-9FA81FC8227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874290" y="3656186"/>
            <a:ext cx="596759" cy="587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2BACF5-6293-116A-0E54-614094DF6231}"/>
              </a:ext>
            </a:extLst>
          </p:cNvPr>
          <p:cNvCxnSpPr>
            <a:cxnSpLocks/>
          </p:cNvCxnSpPr>
          <p:nvPr/>
        </p:nvCxnSpPr>
        <p:spPr>
          <a:xfrm>
            <a:off x="7469866" y="3656186"/>
            <a:ext cx="474558" cy="587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C1D3E-5EB6-14A6-00A6-C4B1F8EFCE4F}"/>
              </a:ext>
            </a:extLst>
          </p:cNvPr>
          <p:cNvSpPr/>
          <p:nvPr/>
        </p:nvSpPr>
        <p:spPr>
          <a:xfrm>
            <a:off x="6096000" y="5157851"/>
            <a:ext cx="2997601" cy="35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Quantity of each snack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FE9FEE-B5A1-C0C9-BCA7-59326D4B12F1}"/>
              </a:ext>
            </a:extLst>
          </p:cNvPr>
          <p:cNvCxnSpPr>
            <a:cxnSpLocks/>
            <a:stCxn id="20" idx="0"/>
            <a:endCxn id="5" idx="2"/>
          </p:cNvCxnSpPr>
          <p:nvPr/>
        </p:nvCxnSpPr>
        <p:spPr>
          <a:xfrm flipH="1" flipV="1">
            <a:off x="6301948" y="4653240"/>
            <a:ext cx="1292853" cy="504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1D1BAA-E96B-D789-3A3E-5300C2F0611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172669" y="4653240"/>
            <a:ext cx="422132" cy="504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48CC2F-5FE9-AB25-A745-9C9B2D157C79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7594801" y="4653240"/>
            <a:ext cx="839404" cy="504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9CC1514-05CC-FA7A-86C2-B1486CBCE849}"/>
              </a:ext>
            </a:extLst>
          </p:cNvPr>
          <p:cNvSpPr/>
          <p:nvPr/>
        </p:nvSpPr>
        <p:spPr>
          <a:xfrm>
            <a:off x="1801384" y="4068479"/>
            <a:ext cx="1382937" cy="665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Maximize profit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87CCD3-00BF-491D-E95B-611D0788C17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184321" y="4401262"/>
            <a:ext cx="6829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D644F65D-72CF-BA48-3FF4-9A7C3DE705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43"/>
    </mc:Choice>
    <mc:Fallback>
      <p:transition spd="slow" advTm="22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9F7C-E7E6-2541-1A94-88690732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92222"/>
            <a:ext cx="7335835" cy="1268984"/>
          </a:xfrm>
        </p:spPr>
        <p:txBody>
          <a:bodyPr/>
          <a:lstStyle/>
          <a:p>
            <a:r>
              <a:rPr lang="en-US" dirty="0"/>
              <a:t>Constraint Equations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0D5CBE-ED86-9B08-1C59-3DC3FC662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8308"/>
          <a:stretch/>
        </p:blipFill>
        <p:spPr>
          <a:xfrm>
            <a:off x="565150" y="1438382"/>
            <a:ext cx="5009741" cy="4236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B264AE-BB0B-DEB3-769E-57BE827945F8}"/>
              </a:ext>
            </a:extLst>
          </p:cNvPr>
          <p:cNvSpPr/>
          <p:nvPr/>
        </p:nvSpPr>
        <p:spPr>
          <a:xfrm>
            <a:off x="2979506" y="2147299"/>
            <a:ext cx="359595" cy="15411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50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18748-8674-F86C-2EF5-4BE3E1CDC0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583"/>
          <a:stretch/>
        </p:blipFill>
        <p:spPr>
          <a:xfrm>
            <a:off x="5513800" y="1461206"/>
            <a:ext cx="2117028" cy="4236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B181C-07BA-257E-12FF-F0F12DE75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377" y="3550185"/>
            <a:ext cx="29083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1199D4-4A7E-7E55-10A5-720CE77CF7D8}"/>
              </a:ext>
            </a:extLst>
          </p:cNvPr>
          <p:cNvSpPr txBox="1"/>
          <p:nvPr/>
        </p:nvSpPr>
        <p:spPr>
          <a:xfrm>
            <a:off x="340149" y="895796"/>
            <a:ext cx="109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the resources needed to produce each snack. These represent the constraint equations.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DCA9B-17A6-C164-72D3-8D45E33A0E6C}"/>
              </a:ext>
            </a:extLst>
          </p:cNvPr>
          <p:cNvSpPr txBox="1"/>
          <p:nvPr/>
        </p:nvSpPr>
        <p:spPr>
          <a:xfrm>
            <a:off x="7884418" y="2598436"/>
            <a:ext cx="3765774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Also, here are the constraints for </a:t>
            </a:r>
          </a:p>
          <a:p>
            <a:r>
              <a:rPr lang="en-US" dirty="0"/>
              <a:t>minimum production quantity </a:t>
            </a:r>
          </a:p>
          <a:p>
            <a:r>
              <a:rPr lang="en-US" dirty="0"/>
              <a:t>of the snacks.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4ADA8-1506-97A1-51A9-BD46E0176780}"/>
              </a:ext>
            </a:extLst>
          </p:cNvPr>
          <p:cNvSpPr txBox="1"/>
          <p:nvPr/>
        </p:nvSpPr>
        <p:spPr>
          <a:xfrm>
            <a:off x="8589552" y="5197197"/>
            <a:ext cx="24994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Total = 16 constraints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AAA3DA92-E84D-8596-ADB2-BFD05F05EE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0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1"/>
    </mc:Choice>
    <mc:Fallback>
      <p:transition spd="slow" advTm="28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4AF3A-7F7B-DCBB-D6DD-E381519C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61" y="251760"/>
            <a:ext cx="4249738" cy="1587449"/>
          </a:xfrm>
        </p:spPr>
        <p:txBody>
          <a:bodyPr>
            <a:normAutofit/>
          </a:bodyPr>
          <a:lstStyle/>
          <a:p>
            <a:r>
              <a:rPr lang="en-US" dirty="0"/>
              <a:t>Simplex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118E-DFF1-4FDA-802E-00E0B3B57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212" y="402203"/>
            <a:ext cx="5457725" cy="1541148"/>
          </a:xfrm>
        </p:spPr>
        <p:txBody>
          <a:bodyPr>
            <a:normAutofit/>
          </a:bodyPr>
          <a:lstStyle/>
          <a:p>
            <a:r>
              <a:rPr lang="en-US" dirty="0"/>
              <a:t>Octave</a:t>
            </a:r>
          </a:p>
          <a:p>
            <a:r>
              <a:rPr lang="en-US" dirty="0"/>
              <a:t>MATLAB</a:t>
            </a:r>
          </a:p>
          <a:p>
            <a:r>
              <a:rPr lang="en-US" dirty="0"/>
              <a:t>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61A9E-D85A-4BCB-E263-0BD8C9E63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47" y="2145521"/>
            <a:ext cx="10885620" cy="28846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AA49E8B-3692-602C-96DA-701734F4CDDC}"/>
              </a:ext>
            </a:extLst>
          </p:cNvPr>
          <p:cNvSpPr/>
          <p:nvPr/>
        </p:nvSpPr>
        <p:spPr>
          <a:xfrm flipV="1">
            <a:off x="844205" y="4290220"/>
            <a:ext cx="10598492" cy="132334"/>
          </a:xfrm>
          <a:prstGeom prst="rect">
            <a:avLst/>
          </a:prstGeom>
          <a:solidFill>
            <a:srgbClr val="FFFF00">
              <a:alpha val="58394"/>
            </a:srgb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38D7B-1555-6DF9-49F3-A4B990283830}"/>
              </a:ext>
            </a:extLst>
          </p:cNvPr>
          <p:cNvSpPr/>
          <p:nvPr/>
        </p:nvSpPr>
        <p:spPr>
          <a:xfrm flipV="1">
            <a:off x="844205" y="4021577"/>
            <a:ext cx="10598492" cy="132334"/>
          </a:xfrm>
          <a:prstGeom prst="rect">
            <a:avLst/>
          </a:prstGeom>
          <a:solidFill>
            <a:srgbClr val="FFFF00">
              <a:alpha val="58394"/>
            </a:srgb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2CED8-1820-C3C9-A101-03EB970721A7}"/>
              </a:ext>
            </a:extLst>
          </p:cNvPr>
          <p:cNvSpPr/>
          <p:nvPr/>
        </p:nvSpPr>
        <p:spPr>
          <a:xfrm flipV="1">
            <a:off x="844205" y="3894052"/>
            <a:ext cx="10598492" cy="132334"/>
          </a:xfrm>
          <a:prstGeom prst="rect">
            <a:avLst/>
          </a:prstGeom>
          <a:solidFill>
            <a:srgbClr val="FFFF00">
              <a:alpha val="58394"/>
            </a:srgb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F980B0-94DB-C38E-4A3C-9A69C3A18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90" y="5195338"/>
            <a:ext cx="10336321" cy="6479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C3C40A-7930-A228-3961-0A9F791FB0B3}"/>
              </a:ext>
            </a:extLst>
          </p:cNvPr>
          <p:cNvSpPr/>
          <p:nvPr/>
        </p:nvSpPr>
        <p:spPr>
          <a:xfrm>
            <a:off x="924879" y="5235612"/>
            <a:ext cx="1411921" cy="647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8C4F4E-EF37-1F8A-AE63-F898E626E6AA}"/>
              </a:ext>
            </a:extLst>
          </p:cNvPr>
          <p:cNvSpPr/>
          <p:nvPr/>
        </p:nvSpPr>
        <p:spPr>
          <a:xfrm>
            <a:off x="10775950" y="5233774"/>
            <a:ext cx="645089" cy="600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C82E26-E467-CA85-753C-9641F602D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119"/>
          <a:stretch/>
        </p:blipFill>
        <p:spPr>
          <a:xfrm>
            <a:off x="6767512" y="190622"/>
            <a:ext cx="1419226" cy="1574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9A8CE7-8B03-FA59-F953-DB925EC2AA6D}"/>
              </a:ext>
            </a:extLst>
          </p:cNvPr>
          <p:cNvSpPr/>
          <p:nvPr/>
        </p:nvSpPr>
        <p:spPr>
          <a:xfrm>
            <a:off x="6774817" y="604190"/>
            <a:ext cx="1720133" cy="1038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030317F-4A3C-0421-8B84-BBCE212A8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80"/>
    </mc:Choice>
    <mc:Fallback>
      <p:transition spd="slow" advTm="20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E366-4A1E-1944-6130-EA13BDF3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079E1-37C9-0DE2-498D-00BE973A6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4842" y="2117872"/>
            <a:ext cx="10650539" cy="2622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5C2664-26AF-8F16-BEAF-6F39B2818A9B}"/>
              </a:ext>
            </a:extLst>
          </p:cNvPr>
          <p:cNvSpPr/>
          <p:nvPr/>
        </p:nvSpPr>
        <p:spPr>
          <a:xfrm>
            <a:off x="8815389" y="2457451"/>
            <a:ext cx="2136774" cy="1667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F39135-DBDE-1636-BA4E-64E77698E39D}"/>
              </a:ext>
            </a:extLst>
          </p:cNvPr>
          <p:cNvSpPr/>
          <p:nvPr/>
        </p:nvSpPr>
        <p:spPr>
          <a:xfrm>
            <a:off x="654842" y="4298666"/>
            <a:ext cx="3161346" cy="441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D436BE-99A4-B7F2-6BD0-5E104D050333}"/>
              </a:ext>
            </a:extLst>
          </p:cNvPr>
          <p:cNvSpPr txBox="1">
            <a:spLocks/>
          </p:cNvSpPr>
          <p:nvPr/>
        </p:nvSpPr>
        <p:spPr>
          <a:xfrm>
            <a:off x="3816188" y="1006071"/>
            <a:ext cx="5330962" cy="369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2AD361E-296B-C754-A70F-D8FDF4EF0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0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25"/>
    </mc:Choice>
    <mc:Fallback>
      <p:transition spd="slow" advTm="11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unchcard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aded21a-a736-42ae-b50b-47e2cb20b184" xsi:nil="true"/>
    <lcf76f155ced4ddcb4097134ff3c332f xmlns="395315fd-c39a-44e2-9544-adeed2e775b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EADC62DC4399439C2809C9F0A5AB9B" ma:contentTypeVersion="11" ma:contentTypeDescription="Create a new document." ma:contentTypeScope="" ma:versionID="32f277fe0275b678828b9db7a9e88e7f">
  <xsd:schema xmlns:xsd="http://www.w3.org/2001/XMLSchema" xmlns:xs="http://www.w3.org/2001/XMLSchema" xmlns:p="http://schemas.microsoft.com/office/2006/metadata/properties" xmlns:ns2="395315fd-c39a-44e2-9544-adeed2e775b8" xmlns:ns3="2aded21a-a736-42ae-b50b-47e2cb20b184" targetNamespace="http://schemas.microsoft.com/office/2006/metadata/properties" ma:root="true" ma:fieldsID="c43f29927a51241c5abf6cd85975187c" ns2:_="" ns3:_="">
    <xsd:import namespace="395315fd-c39a-44e2-9544-adeed2e775b8"/>
    <xsd:import namespace="2aded21a-a736-42ae-b50b-47e2cb20b1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315fd-c39a-44e2-9544-adeed2e775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ebf53b18-50df-45e7-80ee-dd1a395fc6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ded21a-a736-42ae-b50b-47e2cb20b184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8a73302-d7bf-426c-b73e-bd7582b0b858}" ma:internalName="TaxCatchAll" ma:showField="CatchAllData" ma:web="2aded21a-a736-42ae-b50b-47e2cb20b1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66380E-C781-4D8C-B90B-9CF962BE73A8}">
  <ds:schemaRefs>
    <ds:schemaRef ds:uri="http://purl.org/dc/terms/"/>
    <ds:schemaRef ds:uri="395315fd-c39a-44e2-9544-adeed2e775b8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2aded21a-a736-42ae-b50b-47e2cb20b18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C77A5E-E921-4930-9946-BC1954DAF045}"/>
</file>

<file path=customXml/itemProps3.xml><?xml version="1.0" encoding="utf-8"?>
<ds:datastoreItem xmlns:ds="http://schemas.openxmlformats.org/officeDocument/2006/customXml" ds:itemID="{5D35294D-3CD7-45BB-B60D-33F6E4ABEC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208</Words>
  <Application>Microsoft Macintosh PowerPoint</Application>
  <PresentationFormat>Widescreen</PresentationFormat>
  <Paragraphs>58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Neue Haas Grotesk Text Pro</vt:lpstr>
      <vt:lpstr>PunchcardVTI</vt:lpstr>
      <vt:lpstr>Simplex Optimization  in the Production of Homemade Snacks</vt:lpstr>
      <vt:lpstr>Problem Statement</vt:lpstr>
      <vt:lpstr>Existing Resources</vt:lpstr>
      <vt:lpstr>Objective Function</vt:lpstr>
      <vt:lpstr>Constraint Equations</vt:lpstr>
      <vt:lpstr>Simplex Optimization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Simplex Optimization  in the Production of Homemade Snacks</dc:title>
  <dc:creator>J C</dc:creator>
  <cp:lastModifiedBy>J C</cp:lastModifiedBy>
  <cp:revision>19</cp:revision>
  <dcterms:created xsi:type="dcterms:W3CDTF">2023-06-09T14:44:16Z</dcterms:created>
  <dcterms:modified xsi:type="dcterms:W3CDTF">2023-06-11T11:30:32Z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0x010100F5EADC62DC4399439C2809C9F0A5AB9B</vt:lpwstr>
  </property>
  <property fmtid="{D5CDD505-2E9C-101B-9397-08002B2CF9AE}" pid="3" name="MediaServiceImageTags">
    <vt:lpwstr/>
  </property>
</Properties>
</file>